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8" r:id="rId7"/>
    <p:sldId id="267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16-Oct-18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1555B7-E585-472B-AFD7-59C90B99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GB" sz="4600">
                <a:solidFill>
                  <a:srgbClr val="FFFFFF"/>
                </a:solidFill>
              </a:rPr>
              <a:t>Smart tech Da Vinci college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711344B-66E2-4EF5-834E-4CF6F9E2E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149" y="4394039"/>
            <a:ext cx="7304152" cy="1117687"/>
          </a:xfrm>
        </p:spPr>
        <p:txBody>
          <a:bodyPr>
            <a:normAutofit/>
          </a:bodyPr>
          <a:lstStyle/>
          <a:p>
            <a:r>
              <a:rPr lang="en-GB" dirty="0" err="1"/>
              <a:t>Gemaakt</a:t>
            </a:r>
            <a:r>
              <a:rPr lang="en-GB" dirty="0"/>
              <a:t> door:</a:t>
            </a:r>
          </a:p>
          <a:p>
            <a:r>
              <a:rPr lang="en-GB" dirty="0"/>
              <a:t>Rens Gouman, Floris Lans </a:t>
            </a:r>
            <a:r>
              <a:rPr lang="en-GB" dirty="0" err="1"/>
              <a:t>en</a:t>
            </a:r>
            <a:r>
              <a:rPr lang="en-GB" dirty="0"/>
              <a:t> Bart Korver</a:t>
            </a:r>
          </a:p>
        </p:txBody>
      </p:sp>
    </p:spTree>
    <p:extLst>
      <p:ext uri="{BB962C8B-B14F-4D97-AF65-F5344CB8AC3E}">
        <p14:creationId xmlns:p14="http://schemas.microsoft.com/office/powerpoint/2010/main" val="273867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619F3-0139-4328-9E63-F8C75118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over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333DA9-114E-4496-B2A2-D72465AB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Smart Tech op het Da Vinci College is om techniek studenten een beetje programmeren te leren. </a:t>
            </a:r>
          </a:p>
          <a:p>
            <a:r>
              <a:rPr lang="nl-NL" sz="2000">
                <a:solidFill>
                  <a:srgbClr val="FFFFFF"/>
                </a:solidFill>
              </a:rPr>
              <a:t>De code taal die ze leren is een combinatie van C++ en JS. Ze leren ook over de hardware.Ze leren met behulp van een arduino.</a:t>
            </a:r>
          </a:p>
        </p:txBody>
      </p:sp>
    </p:spTree>
    <p:extLst>
      <p:ext uri="{BB962C8B-B14F-4D97-AF65-F5344CB8AC3E}">
        <p14:creationId xmlns:p14="http://schemas.microsoft.com/office/powerpoint/2010/main" val="330275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CDCE10-090D-46A2-8E47-835A3C42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nl-NL" sz="4400">
                <a:solidFill>
                  <a:srgbClr val="FFFFFF"/>
                </a:solidFill>
              </a:rPr>
              <a:t>Dresscode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BD0F4A-C03C-4E9A-9953-909CBBAA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De dresscode van het Da Vinci bestaat zo goed als niet. Zolang wij ons normaal en schoon kleden is vrijwel alles toegestaan.</a:t>
            </a:r>
          </a:p>
        </p:txBody>
      </p:sp>
    </p:spTree>
    <p:extLst>
      <p:ext uri="{BB962C8B-B14F-4D97-AF65-F5344CB8AC3E}">
        <p14:creationId xmlns:p14="http://schemas.microsoft.com/office/powerpoint/2010/main" val="410913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769E3-9FEF-4CA4-B0A9-BAE9A98D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locatie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CD176AD-4F69-4061-8F8C-05356A6DC434}"/>
              </a:ext>
            </a:extLst>
          </p:cNvPr>
          <p:cNvSpPr txBox="1"/>
          <p:nvPr/>
        </p:nvSpPr>
        <p:spPr>
          <a:xfrm>
            <a:off x="6096000" y="2539226"/>
            <a:ext cx="5234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Smart Tech Da Vinci College bevind zich op het Leerpark in Dordrecht op de 2e verdieping van de Duurzaamheidsfabriek.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DF8E344-FF02-48F4-BAF3-2A070300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189"/>
            <a:ext cx="4840155" cy="24585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33D6267-7FE8-48CB-A4EB-5777028B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716"/>
            <a:ext cx="4840155" cy="24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8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237562-D97A-4614-9920-52E37F33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nl-NL" sz="4400">
                <a:solidFill>
                  <a:srgbClr val="FFFFFF"/>
                </a:solidFill>
              </a:rPr>
              <a:t>Ons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A90BB1-80B5-4AC3-B64A-1A201234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Er word ons bijna dagelijks om hulp gevraagd door studenten.</a:t>
            </a:r>
          </a:p>
          <a:p>
            <a:r>
              <a:rPr lang="nl-NL" sz="2000">
                <a:solidFill>
                  <a:srgbClr val="FFFFFF"/>
                </a:solidFill>
              </a:rPr>
              <a:t>Sommige docenten en andere mensen (startup vragen ook om assistentie).</a:t>
            </a:r>
          </a:p>
          <a:p>
            <a:r>
              <a:rPr lang="nl-NL" sz="2000">
                <a:solidFill>
                  <a:srgbClr val="FFFFFF"/>
                </a:solidFill>
              </a:rPr>
              <a:t>We hebben ook een website gemaakt voor het stellen van vragen door studenten. (WIP)</a:t>
            </a:r>
          </a:p>
        </p:txBody>
      </p:sp>
    </p:spTree>
    <p:extLst>
      <p:ext uri="{BB962C8B-B14F-4D97-AF65-F5344CB8AC3E}">
        <p14:creationId xmlns:p14="http://schemas.microsoft.com/office/powerpoint/2010/main" val="19756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5D6633-891C-418E-AE72-CC01FE3C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nl-NL" sz="4400">
                <a:solidFill>
                  <a:srgbClr val="FFFFFF"/>
                </a:solidFill>
              </a:rPr>
              <a:t>Pauzes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CB9F6-1140-49C8-8A3E-14A0E4D85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De lunchpauze is meestal tussen 12:00 en 13:00 (30 min)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nl-NL" sz="2000">
                <a:solidFill>
                  <a:srgbClr val="FFFFFF"/>
                </a:solidFill>
              </a:rPr>
              <a:t>Meestal bestaat dit uit heen en weer lopen naar de plus.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0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A person sitting in a car&#10;&#10;Description generated with very high confidence">
            <a:extLst>
              <a:ext uri="{FF2B5EF4-FFF2-40B4-BE49-F238E27FC236}">
                <a16:creationId xmlns:a16="http://schemas.microsoft.com/office/drawing/2014/main" id="{7E61B276-12D1-483E-91F0-32547099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67" r="1345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F26DD-76A8-4B85-9ED8-B70A5A4B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nl-NL" dirty="0"/>
              <a:t>De Baas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6232E-2A28-4BF4-8D3E-27418CFE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nl-NL" sz="2000" dirty="0"/>
              <a:t>Dit is Gerrit Molengraaf de docent van Smart Tech.</a:t>
            </a:r>
          </a:p>
          <a:p>
            <a:r>
              <a:rPr lang="nl-NL" sz="2000" dirty="0"/>
              <a:t>Gerrit is een hele aardige man met passie voor het vak.</a:t>
            </a:r>
          </a:p>
        </p:txBody>
      </p:sp>
    </p:spTree>
    <p:extLst>
      <p:ext uri="{BB962C8B-B14F-4D97-AF65-F5344CB8AC3E}">
        <p14:creationId xmlns:p14="http://schemas.microsoft.com/office/powerpoint/2010/main" val="428057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F1E707-530E-48B2-92C3-68D3A908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nl-NL" sz="4400">
                <a:solidFill>
                  <a:srgbClr val="FFFFFF"/>
                </a:solidFill>
              </a:rPr>
              <a:t>Omgang met elkaar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127481-8AD9-4DBA-B7B4-CABE9B087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Wij worden door de leerlingen behandeld als leraar.</a:t>
            </a:r>
          </a:p>
          <a:p>
            <a:r>
              <a:rPr lang="nl-NL" sz="2000">
                <a:solidFill>
                  <a:srgbClr val="FFFFFF"/>
                </a:solidFill>
              </a:rPr>
              <a:t>Gerrit behandeld ons als collega’s.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6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892200-B730-4A62-83D9-2BDD840E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nl-NL" sz="4400">
                <a:solidFill>
                  <a:srgbClr val="FFFFFF"/>
                </a:solidFill>
              </a:rPr>
              <a:t>Gerrit’s status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1A511C-C02C-4A0F-A934-5D9420404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Gerrit zit op het moment ziek thuis met een beeninfectie, dus een foto van een volle klas was niet mogelijk.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362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Berlijn</vt:lpstr>
      <vt:lpstr>Smart tech Da Vinci college</vt:lpstr>
      <vt:lpstr>over</vt:lpstr>
      <vt:lpstr>Dresscode</vt:lpstr>
      <vt:lpstr>De locatie</vt:lpstr>
      <vt:lpstr>Ons werk</vt:lpstr>
      <vt:lpstr>Pauzes</vt:lpstr>
      <vt:lpstr>De Baas</vt:lpstr>
      <vt:lpstr>Omgang met elkaar</vt:lpstr>
      <vt:lpstr>Gerrit’s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tech Da Vinci college</dc:title>
  <dc:creator>Floris Lans</dc:creator>
  <cp:lastModifiedBy>Floris Lans</cp:lastModifiedBy>
  <cp:revision>1</cp:revision>
  <dcterms:created xsi:type="dcterms:W3CDTF">2018-10-16T10:18:07Z</dcterms:created>
  <dcterms:modified xsi:type="dcterms:W3CDTF">2018-10-16T10:18:35Z</dcterms:modified>
</cp:coreProperties>
</file>